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3,900 purchases to understand spending patterns, segment customers, and optimize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097435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397311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Increase Subscription Adoption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offers and early access.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63450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Strengthen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points, cashback, tier-based benefits.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425071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Optimize Discount Strategy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effective sales while maintaining profit.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359937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Enhance 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top-rated products in marketing.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and express 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Overview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593" y="162889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FFBC8F"/>
          </a:solidFill>
          <a:ln/>
        </p:spPr>
      </p:sp>
      <p:sp>
        <p:nvSpPr>
          <p:cNvPr id="6" name="Text 3"/>
          <p:cNvSpPr/>
          <p:nvPr/>
        </p:nvSpPr>
        <p:spPr>
          <a:xfrm>
            <a:off x="1115854" y="1880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Identify Patterns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5854" y="235779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 customer spending habits.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593" y="318337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FFBC8F"/>
          </a:solidFill>
          <a:ln/>
        </p:spPr>
      </p:sp>
      <p:sp>
        <p:nvSpPr>
          <p:cNvPr id="10" name="Text 7"/>
          <p:cNvSpPr/>
          <p:nvPr/>
        </p:nvSpPr>
        <p:spPr>
          <a:xfrm>
            <a:off x="1115854" y="343471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Segment Customers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115854" y="391227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based on behavior and preferences.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2593" y="473785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FFBC8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5854" y="498919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Subscription Impact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5854" y="546675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how subscription status affects purchases.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2593" y="6292334"/>
            <a:ext cx="121920" cy="1333619"/>
          </a:xfrm>
          <a:prstGeom prst="roundRect">
            <a:avLst>
              <a:gd name="adj" fmla="val 27177"/>
            </a:avLst>
          </a:prstGeom>
          <a:solidFill>
            <a:srgbClr val="FFBC8F"/>
          </a:solidFill>
          <a:ln/>
        </p:spPr>
      </p:sp>
      <p:sp>
        <p:nvSpPr>
          <p:cNvPr id="18" name="Text 15"/>
          <p:cNvSpPr/>
          <p:nvPr/>
        </p:nvSpPr>
        <p:spPr>
          <a:xfrm>
            <a:off x="1115854" y="65436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Data-Driven Strategy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115854" y="702123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business decisions with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972" y="421838"/>
            <a:ext cx="3835956" cy="479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Summary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972" y="1284803"/>
            <a:ext cx="1917978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Points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36972" y="16778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records, 18 features.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6972" y="20613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Demographics: Age, Gender, Location, Subscription.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6972" y="2360533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Purchase: Item, Category, Amount, Season, Size, Color.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36972" y="2659737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Behavior: Discount, Promo, Previous Purchases, Frequency, Review, Shipping.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509986" y="1284803"/>
            <a:ext cx="1917978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Quality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09986" y="16778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missing values in Review Rating.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09986" y="2061329"/>
            <a:ext cx="6591062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other features complete.</a:t>
            </a:r>
            <a:endParaRPr lang="en-US" sz="12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9986" y="2479358"/>
            <a:ext cx="6591062" cy="65910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8424"/>
            <a:ext cx="9008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083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95876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0183"/>
            <a:ext cx="3513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0602"/>
            <a:ext cx="4196358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for import,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overview.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083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195876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0183"/>
            <a:ext cx="2879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060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Review Rating with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083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195876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0183"/>
            <a:ext cx="3125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060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Renamed columns to snake_case.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8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53526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7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825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8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53526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7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825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Loaded cleaned data into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098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2672" y="1841897"/>
            <a:ext cx="4857274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SQL Analysis: Revenue &amp; Discounts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422672" y="2521148"/>
            <a:ext cx="150983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Revenue by Gender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422672" y="2830592"/>
            <a:ext cx="6745248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revenue from male vs. female customers.</a:t>
            </a:r>
            <a:endParaRPr lang="en-US" sz="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2" y="3159562"/>
            <a:ext cx="6745248" cy="67452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0100" y="2521148"/>
            <a:ext cx="150983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Discount Usage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7470100" y="2830592"/>
            <a:ext cx="6745248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using discounts but spending above average.</a:t>
            </a:r>
            <a:endParaRPr lang="en-US" sz="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100" y="3159562"/>
            <a:ext cx="6745248" cy="67452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4017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600313"/>
            <a:ext cx="76157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SQL Analysis: Product Performance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4143" y="2510671"/>
            <a:ext cx="319635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Top 5 Products by Review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64143" y="3070027"/>
            <a:ext cx="35415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average review ratings.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3664982"/>
            <a:ext cx="3541514" cy="35415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45963" y="2510671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Discounted Products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845963" y="3070027"/>
            <a:ext cx="35415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5 products with highest discount percentage.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63" y="4014311"/>
            <a:ext cx="3541514" cy="3541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961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862" y="1825228"/>
            <a:ext cx="5353764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SQL Analysis: Shipping &amp; Subscriptions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418862" y="2498288"/>
            <a:ext cx="1496139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Shipping Comparison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418862" y="2804993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amounts for Standard vs. Express Shipping.</a:t>
            </a:r>
            <a:endParaRPr lang="en-US" sz="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2" y="3130987"/>
            <a:ext cx="6750368" cy="67503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8791" y="2498288"/>
            <a:ext cx="1496139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Subscriber Spending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7468791" y="2804993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spend and total revenue for subscribers vs. non-subscribers.</a:t>
            </a:r>
            <a:endParaRPr lang="en-US" sz="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91" y="3130987"/>
            <a:ext cx="6750368" cy="67503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56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SQL Analysis: 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3576"/>
            <a:ext cx="3664744" cy="1677591"/>
          </a:xfrm>
          <a:prstGeom prst="roundRect">
            <a:avLst>
              <a:gd name="adj" fmla="val 8721"/>
            </a:avLst>
          </a:prstGeom>
          <a:solidFill>
            <a:srgbClr val="292C32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863096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5534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7976414" y="272355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37484" y="346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3950970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First-time buyers.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2893576"/>
            <a:ext cx="3664863" cy="1677591"/>
          </a:xfrm>
          <a:prstGeom prst="roundRect">
            <a:avLst>
              <a:gd name="adj" fmla="val 8721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10171748" y="2863096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11663898" y="25534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sp>
        <p:nvSpPr>
          <p:cNvPr id="13" name="Text 10"/>
          <p:cNvSpPr/>
          <p:nvPr/>
        </p:nvSpPr>
        <p:spPr>
          <a:xfrm>
            <a:off x="11867971" y="272355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429042" y="346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9042" y="3950970"/>
            <a:ext cx="31502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Multiple purchases.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138142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292C32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90" y="5107662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8" name="Shape 15"/>
          <p:cNvSpPr/>
          <p:nvPr/>
        </p:nvSpPr>
        <p:spPr>
          <a:xfrm>
            <a:off x="9718179" y="4797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9922252" y="4968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537484" y="5705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6537484" y="619553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previous purchases.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6280190" y="70708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 of each segment based on total previous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5754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576263"/>
            <a:ext cx="767715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SQL Analysis: Product Categories &amp; Loyalty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3425" y="2409825"/>
            <a:ext cx="338613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Top 3 Products per Category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3425" y="2946797"/>
            <a:ext cx="35829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purchased items within each product category.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3853101"/>
            <a:ext cx="3582948" cy="35829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35247" y="2409825"/>
            <a:ext cx="3582948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Repeat Buyers &amp; Subscriptions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4835247" y="3274219"/>
            <a:ext cx="35829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Likelihood of repeat buyers (5+ purchases) to subscribe.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47" y="4180523"/>
            <a:ext cx="3582948" cy="35829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2025-12-26T19:01:15Z</dcterms:created>
  <dcterms:modified xsi:type="dcterms:W3CDTF">2025-12-26T19:01:15Z</dcterms:modified>
</cp:coreProperties>
</file>